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3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4CEA5D-491C-42B7-B2B8-71A0A0E6DC85}" type="doc">
      <dgm:prSet loTypeId="urn:microsoft.com/office/officeart/2005/8/layout/equation2" loCatId="process" qsTypeId="urn:microsoft.com/office/officeart/2005/8/quickstyle/simple2" qsCatId="simple" csTypeId="urn:microsoft.com/office/officeart/2005/8/colors/accent2_1" csCatId="accent2" phldr="1"/>
      <dgm:spPr/>
    </dgm:pt>
    <dgm:pt modelId="{D58FE1F7-1F7F-4CA0-88AD-2AED5F37C995}">
      <dgm:prSet phldrT="[Text]" custT="1"/>
      <dgm:spPr/>
      <dgm:t>
        <a:bodyPr/>
        <a:lstStyle/>
        <a:p>
          <a:r>
            <a:rPr lang="en-US" sz="3200" b="1" dirty="0" smtClean="0"/>
            <a:t>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 </a:t>
          </a:r>
        </a:p>
        <a:p>
          <a:r>
            <a:rPr lang="en-US" sz="2000" b="1" dirty="0" smtClean="0"/>
            <a:t>Voltage controlled Buses (PV-Buses)</a:t>
          </a:r>
          <a:endParaRPr lang="en-US" sz="2000" b="1" dirty="0"/>
        </a:p>
      </dgm:t>
    </dgm:pt>
    <dgm:pt modelId="{1791E0C8-C7F4-498C-9474-817DC9FAC733}" type="parTrans" cxnId="{89AC74AC-BBA9-4764-B9F1-E449CA849A6E}">
      <dgm:prSet/>
      <dgm:spPr/>
      <dgm:t>
        <a:bodyPr/>
        <a:lstStyle/>
        <a:p>
          <a:endParaRPr lang="en-US"/>
        </a:p>
      </dgm:t>
    </dgm:pt>
    <dgm:pt modelId="{2C05475C-2FE3-4A42-A167-586D67F866AE}" type="sibTrans" cxnId="{89AC74AC-BBA9-4764-B9F1-E449CA849A6E}">
      <dgm:prSet/>
      <dgm:spPr/>
      <dgm:t>
        <a:bodyPr/>
        <a:lstStyle/>
        <a:p>
          <a:endParaRPr lang="en-US"/>
        </a:p>
      </dgm:t>
    </dgm:pt>
    <dgm:pt modelId="{F6729B59-82FC-4482-B067-8D4BBE17FA9E}">
      <dgm:prSet phldrT="[Text]" custT="1"/>
      <dgm:spPr/>
      <dgm:t>
        <a:bodyPr/>
        <a:lstStyle/>
        <a:p>
          <a:r>
            <a:rPr lang="en-US" sz="3200" b="1" dirty="0" smtClean="0"/>
            <a:t>N-N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-1 </a:t>
          </a:r>
        </a:p>
        <a:p>
          <a:r>
            <a:rPr lang="en-US" sz="2400" b="1" dirty="0" smtClean="0"/>
            <a:t>Load Buses      (PQ-Buses)</a:t>
          </a:r>
          <a:endParaRPr lang="en-US" sz="2400" b="1" dirty="0"/>
        </a:p>
      </dgm:t>
    </dgm:pt>
    <dgm:pt modelId="{571A718E-5A81-4812-A16B-38BD49EE9CE1}" type="parTrans" cxnId="{D1C5A8DD-1412-4757-95BD-10D39357A6C9}">
      <dgm:prSet/>
      <dgm:spPr/>
      <dgm:t>
        <a:bodyPr/>
        <a:lstStyle/>
        <a:p>
          <a:endParaRPr lang="en-US"/>
        </a:p>
      </dgm:t>
    </dgm:pt>
    <dgm:pt modelId="{1F46B413-6668-4AD1-8F42-D5BF2F33159A}" type="sibTrans" cxnId="{D1C5A8DD-1412-4757-95BD-10D39357A6C9}">
      <dgm:prSet/>
      <dgm:spPr/>
      <dgm:t>
        <a:bodyPr/>
        <a:lstStyle/>
        <a:p>
          <a:endParaRPr lang="en-US"/>
        </a:p>
      </dgm:t>
    </dgm:pt>
    <dgm:pt modelId="{50AB101F-DCB7-436F-9D33-BD04AD713665}">
      <dgm:prSet phldrT="[Text]"/>
      <dgm:spPr/>
      <dgm:t>
        <a:bodyPr/>
        <a:lstStyle/>
        <a:p>
          <a:r>
            <a:rPr lang="en-US" b="1" dirty="0" smtClean="0"/>
            <a:t>N-Bus     Power System Network</a:t>
          </a:r>
          <a:endParaRPr lang="en-US" b="1" dirty="0"/>
        </a:p>
      </dgm:t>
    </dgm:pt>
    <dgm:pt modelId="{318B0640-F562-4171-BF08-CA43011B5903}" type="parTrans" cxnId="{C7A6D2FA-B532-4919-85FA-AF785A1B69B4}">
      <dgm:prSet/>
      <dgm:spPr/>
      <dgm:t>
        <a:bodyPr/>
        <a:lstStyle/>
        <a:p>
          <a:endParaRPr lang="en-US"/>
        </a:p>
      </dgm:t>
    </dgm:pt>
    <dgm:pt modelId="{5524C874-A29F-4723-AA46-FC7A685F4F01}" type="sibTrans" cxnId="{C7A6D2FA-B532-4919-85FA-AF785A1B69B4}">
      <dgm:prSet/>
      <dgm:spPr/>
      <dgm:t>
        <a:bodyPr/>
        <a:lstStyle/>
        <a:p>
          <a:endParaRPr lang="en-US"/>
        </a:p>
      </dgm:t>
    </dgm:pt>
    <dgm:pt modelId="{E783E404-FB6A-4F1A-BC6D-0F2CE294C125}">
      <dgm:prSet/>
      <dgm:spPr/>
      <dgm:t>
        <a:bodyPr/>
        <a:lstStyle/>
        <a:p>
          <a:r>
            <a:rPr lang="en-US" b="1" dirty="0" smtClean="0"/>
            <a:t>Slack Bus</a:t>
          </a:r>
        </a:p>
        <a:p>
          <a:r>
            <a:rPr lang="en-US" b="1" dirty="0" smtClean="0"/>
            <a:t>(only ONE)</a:t>
          </a:r>
          <a:endParaRPr lang="en-US" b="1" dirty="0"/>
        </a:p>
      </dgm:t>
    </dgm:pt>
    <dgm:pt modelId="{3B51ECD8-B72B-42CC-91C9-709C50023733}" type="parTrans" cxnId="{75D64C97-3C6C-49F5-A7C6-5658002C5F98}">
      <dgm:prSet/>
      <dgm:spPr/>
      <dgm:t>
        <a:bodyPr/>
        <a:lstStyle/>
        <a:p>
          <a:endParaRPr lang="en-US"/>
        </a:p>
      </dgm:t>
    </dgm:pt>
    <dgm:pt modelId="{D20DF8CF-3BBF-4681-AFA6-657450FEBD53}" type="sibTrans" cxnId="{75D64C97-3C6C-49F5-A7C6-5658002C5F98}">
      <dgm:prSet/>
      <dgm:spPr/>
      <dgm:t>
        <a:bodyPr/>
        <a:lstStyle/>
        <a:p>
          <a:endParaRPr lang="en-US"/>
        </a:p>
      </dgm:t>
    </dgm:pt>
    <dgm:pt modelId="{39BFC6D5-02E6-40D9-8B98-5E051724F0FE}" type="pres">
      <dgm:prSet presAssocID="{984CEA5D-491C-42B7-B2B8-71A0A0E6DC85}" presName="Name0" presStyleCnt="0">
        <dgm:presLayoutVars>
          <dgm:dir/>
          <dgm:resizeHandles val="exact"/>
        </dgm:presLayoutVars>
      </dgm:prSet>
      <dgm:spPr/>
    </dgm:pt>
    <dgm:pt modelId="{D64B856C-0F44-45D3-84E0-B6C9A134239A}" type="pres">
      <dgm:prSet presAssocID="{984CEA5D-491C-42B7-B2B8-71A0A0E6DC85}" presName="vNodes" presStyleCnt="0"/>
      <dgm:spPr/>
    </dgm:pt>
    <dgm:pt modelId="{CB4A8B99-3434-41A2-98A0-169A7FA00AAA}" type="pres">
      <dgm:prSet presAssocID="{E783E404-FB6A-4F1A-BC6D-0F2CE294C125}" presName="node" presStyleLbl="node1" presStyleIdx="0" presStyleCnt="4" custScaleX="221364" custLinFactNeighborX="-2044" custLinFactNeighborY="7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ADA88-7D51-44D6-8696-083C16C2DB4C}" type="pres">
      <dgm:prSet presAssocID="{D20DF8CF-3BBF-4681-AFA6-657450FEBD53}" presName="spacerT" presStyleCnt="0"/>
      <dgm:spPr/>
    </dgm:pt>
    <dgm:pt modelId="{E5C83976-E77B-4E76-A6A9-E2A8A72285DF}" type="pres">
      <dgm:prSet presAssocID="{D20DF8CF-3BBF-4681-AFA6-657450FEBD5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32291E9-C5FC-49A9-8AD8-91C86795B2C6}" type="pres">
      <dgm:prSet presAssocID="{D20DF8CF-3BBF-4681-AFA6-657450FEBD53}" presName="spacerB" presStyleCnt="0"/>
      <dgm:spPr/>
    </dgm:pt>
    <dgm:pt modelId="{EB4E74BE-64C7-4202-8B78-B7E7B59E3EF4}" type="pres">
      <dgm:prSet presAssocID="{D58FE1F7-1F7F-4CA0-88AD-2AED5F37C995}" presName="node" presStyleLbl="node1" presStyleIdx="1" presStyleCnt="4" custScaleX="286133" custScaleY="127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B772A-93B7-4A1E-BC3B-A40045777B1D}" type="pres">
      <dgm:prSet presAssocID="{2C05475C-2FE3-4A42-A167-586D67F866AE}" presName="spacerT" presStyleCnt="0"/>
      <dgm:spPr/>
    </dgm:pt>
    <dgm:pt modelId="{E2089D3D-59EC-48B6-A00A-C2D9A7B31946}" type="pres">
      <dgm:prSet presAssocID="{2C05475C-2FE3-4A42-A167-586D67F866A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8728750-39B4-4B84-819B-F000C5CAAF51}" type="pres">
      <dgm:prSet presAssocID="{2C05475C-2FE3-4A42-A167-586D67F866AE}" presName="spacerB" presStyleCnt="0"/>
      <dgm:spPr/>
    </dgm:pt>
    <dgm:pt modelId="{059F5515-5C5E-40CC-BA87-FB3D6067DA3F}" type="pres">
      <dgm:prSet presAssocID="{F6729B59-82FC-4482-B067-8D4BBE17FA9E}" presName="node" presStyleLbl="node1" presStyleIdx="2" presStyleCnt="4" custScaleX="261861" custScaleY="152917" custLinFactY="-82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BD757-39CE-4BDE-9140-24B6EA6C3EEA}" type="pres">
      <dgm:prSet presAssocID="{984CEA5D-491C-42B7-B2B8-71A0A0E6DC85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6F5AB971-0B8B-474F-94CF-A9AC05810523}" type="pres">
      <dgm:prSet presAssocID="{984CEA5D-491C-42B7-B2B8-71A0A0E6DC85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A205FEE4-3B01-420C-B894-9F1DF88D874E}" type="pres">
      <dgm:prSet presAssocID="{984CEA5D-491C-42B7-B2B8-71A0A0E6DC85}" presName="lastNode" presStyleLbl="node1" presStyleIdx="3" presStyleCnt="4" custScaleX="109022" custScaleY="78635" custLinFactNeighborX="95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9D9598-9966-46DF-8A75-9FA6A2E2DF97}" type="presOf" srcId="{D58FE1F7-1F7F-4CA0-88AD-2AED5F37C995}" destId="{EB4E74BE-64C7-4202-8B78-B7E7B59E3EF4}" srcOrd="0" destOrd="0" presId="urn:microsoft.com/office/officeart/2005/8/layout/equation2"/>
    <dgm:cxn modelId="{679CEE02-ECE9-48DC-8C22-BFAB71B3B0C5}" type="presOf" srcId="{F6729B59-82FC-4482-B067-8D4BBE17FA9E}" destId="{059F5515-5C5E-40CC-BA87-FB3D6067DA3F}" srcOrd="0" destOrd="0" presId="urn:microsoft.com/office/officeart/2005/8/layout/equation2"/>
    <dgm:cxn modelId="{D5F80C7F-7482-4C10-95F1-5251CA63A859}" type="presOf" srcId="{D20DF8CF-3BBF-4681-AFA6-657450FEBD53}" destId="{E5C83976-E77B-4E76-A6A9-E2A8A72285DF}" srcOrd="0" destOrd="0" presId="urn:microsoft.com/office/officeart/2005/8/layout/equation2"/>
    <dgm:cxn modelId="{94A1266E-F078-47E3-A582-241EC72EE04B}" type="presOf" srcId="{1F46B413-6668-4AD1-8F42-D5BF2F33159A}" destId="{6F5AB971-0B8B-474F-94CF-A9AC05810523}" srcOrd="1" destOrd="0" presId="urn:microsoft.com/office/officeart/2005/8/layout/equation2"/>
    <dgm:cxn modelId="{1AF473AE-FD9B-4E65-B011-09960CD51789}" type="presOf" srcId="{2C05475C-2FE3-4A42-A167-586D67F866AE}" destId="{E2089D3D-59EC-48B6-A00A-C2D9A7B31946}" srcOrd="0" destOrd="0" presId="urn:microsoft.com/office/officeart/2005/8/layout/equation2"/>
    <dgm:cxn modelId="{75D64C97-3C6C-49F5-A7C6-5658002C5F98}" srcId="{984CEA5D-491C-42B7-B2B8-71A0A0E6DC85}" destId="{E783E404-FB6A-4F1A-BC6D-0F2CE294C125}" srcOrd="0" destOrd="0" parTransId="{3B51ECD8-B72B-42CC-91C9-709C50023733}" sibTransId="{D20DF8CF-3BBF-4681-AFA6-657450FEBD53}"/>
    <dgm:cxn modelId="{B3C5482D-1EA8-4C7C-A35B-DA39F14DE0A3}" type="presOf" srcId="{984CEA5D-491C-42B7-B2B8-71A0A0E6DC85}" destId="{39BFC6D5-02E6-40D9-8B98-5E051724F0FE}" srcOrd="0" destOrd="0" presId="urn:microsoft.com/office/officeart/2005/8/layout/equation2"/>
    <dgm:cxn modelId="{89AC74AC-BBA9-4764-B9F1-E449CA849A6E}" srcId="{984CEA5D-491C-42B7-B2B8-71A0A0E6DC85}" destId="{D58FE1F7-1F7F-4CA0-88AD-2AED5F37C995}" srcOrd="1" destOrd="0" parTransId="{1791E0C8-C7F4-498C-9474-817DC9FAC733}" sibTransId="{2C05475C-2FE3-4A42-A167-586D67F866AE}"/>
    <dgm:cxn modelId="{FAC12F0E-F93C-45AA-8247-7AA16181F9BE}" type="presOf" srcId="{E783E404-FB6A-4F1A-BC6D-0F2CE294C125}" destId="{CB4A8B99-3434-41A2-98A0-169A7FA00AAA}" srcOrd="0" destOrd="0" presId="urn:microsoft.com/office/officeart/2005/8/layout/equation2"/>
    <dgm:cxn modelId="{25ED4B57-44D9-4679-B34C-08D9037F73D5}" type="presOf" srcId="{1F46B413-6668-4AD1-8F42-D5BF2F33159A}" destId="{B04BD757-39CE-4BDE-9140-24B6EA6C3EEA}" srcOrd="0" destOrd="0" presId="urn:microsoft.com/office/officeart/2005/8/layout/equation2"/>
    <dgm:cxn modelId="{3312521A-9C04-45C9-A667-338BB134B14A}" type="presOf" srcId="{50AB101F-DCB7-436F-9D33-BD04AD713665}" destId="{A205FEE4-3B01-420C-B894-9F1DF88D874E}" srcOrd="0" destOrd="0" presId="urn:microsoft.com/office/officeart/2005/8/layout/equation2"/>
    <dgm:cxn modelId="{C7A6D2FA-B532-4919-85FA-AF785A1B69B4}" srcId="{984CEA5D-491C-42B7-B2B8-71A0A0E6DC85}" destId="{50AB101F-DCB7-436F-9D33-BD04AD713665}" srcOrd="3" destOrd="0" parTransId="{318B0640-F562-4171-BF08-CA43011B5903}" sibTransId="{5524C874-A29F-4723-AA46-FC7A685F4F01}"/>
    <dgm:cxn modelId="{D1C5A8DD-1412-4757-95BD-10D39357A6C9}" srcId="{984CEA5D-491C-42B7-B2B8-71A0A0E6DC85}" destId="{F6729B59-82FC-4482-B067-8D4BBE17FA9E}" srcOrd="2" destOrd="0" parTransId="{571A718E-5A81-4812-A16B-38BD49EE9CE1}" sibTransId="{1F46B413-6668-4AD1-8F42-D5BF2F33159A}"/>
    <dgm:cxn modelId="{20B7462E-8752-4ED5-A419-6824342D59EB}" type="presParOf" srcId="{39BFC6D5-02E6-40D9-8B98-5E051724F0FE}" destId="{D64B856C-0F44-45D3-84E0-B6C9A134239A}" srcOrd="0" destOrd="0" presId="urn:microsoft.com/office/officeart/2005/8/layout/equation2"/>
    <dgm:cxn modelId="{3B08A807-4B25-4E44-825E-80B23C32FF56}" type="presParOf" srcId="{D64B856C-0F44-45D3-84E0-B6C9A134239A}" destId="{CB4A8B99-3434-41A2-98A0-169A7FA00AAA}" srcOrd="0" destOrd="0" presId="urn:microsoft.com/office/officeart/2005/8/layout/equation2"/>
    <dgm:cxn modelId="{095546D8-BDF3-4BC2-B12E-A09CB5FAEB03}" type="presParOf" srcId="{D64B856C-0F44-45D3-84E0-B6C9A134239A}" destId="{1BBADA88-7D51-44D6-8696-083C16C2DB4C}" srcOrd="1" destOrd="0" presId="urn:microsoft.com/office/officeart/2005/8/layout/equation2"/>
    <dgm:cxn modelId="{DB944E65-EF29-4FF0-AE3E-F6AFDCF61122}" type="presParOf" srcId="{D64B856C-0F44-45D3-84E0-B6C9A134239A}" destId="{E5C83976-E77B-4E76-A6A9-E2A8A72285DF}" srcOrd="2" destOrd="0" presId="urn:microsoft.com/office/officeart/2005/8/layout/equation2"/>
    <dgm:cxn modelId="{BCA78359-A6CB-4D10-9CB9-333431450BA5}" type="presParOf" srcId="{D64B856C-0F44-45D3-84E0-B6C9A134239A}" destId="{232291E9-C5FC-49A9-8AD8-91C86795B2C6}" srcOrd="3" destOrd="0" presId="urn:microsoft.com/office/officeart/2005/8/layout/equation2"/>
    <dgm:cxn modelId="{85D929D5-7087-4FBA-B750-E8F3F0EE4D2C}" type="presParOf" srcId="{D64B856C-0F44-45D3-84E0-B6C9A134239A}" destId="{EB4E74BE-64C7-4202-8B78-B7E7B59E3EF4}" srcOrd="4" destOrd="0" presId="urn:microsoft.com/office/officeart/2005/8/layout/equation2"/>
    <dgm:cxn modelId="{8EB3A538-4AEE-4798-96C9-39B70B23B371}" type="presParOf" srcId="{D64B856C-0F44-45D3-84E0-B6C9A134239A}" destId="{EE1B772A-93B7-4A1E-BC3B-A40045777B1D}" srcOrd="5" destOrd="0" presId="urn:microsoft.com/office/officeart/2005/8/layout/equation2"/>
    <dgm:cxn modelId="{29A373C3-0F07-4CFE-A730-B86E7E68A92E}" type="presParOf" srcId="{D64B856C-0F44-45D3-84E0-B6C9A134239A}" destId="{E2089D3D-59EC-48B6-A00A-C2D9A7B31946}" srcOrd="6" destOrd="0" presId="urn:microsoft.com/office/officeart/2005/8/layout/equation2"/>
    <dgm:cxn modelId="{3A1C56F4-FBD3-4154-B2B3-E2880DD985E2}" type="presParOf" srcId="{D64B856C-0F44-45D3-84E0-B6C9A134239A}" destId="{C8728750-39B4-4B84-819B-F000C5CAAF51}" srcOrd="7" destOrd="0" presId="urn:microsoft.com/office/officeart/2005/8/layout/equation2"/>
    <dgm:cxn modelId="{64DB91D7-FE80-4E81-BDFE-AB6BC33F4C45}" type="presParOf" srcId="{D64B856C-0F44-45D3-84E0-B6C9A134239A}" destId="{059F5515-5C5E-40CC-BA87-FB3D6067DA3F}" srcOrd="8" destOrd="0" presId="urn:microsoft.com/office/officeart/2005/8/layout/equation2"/>
    <dgm:cxn modelId="{D74D5502-DBA4-4B26-B664-BD921FDECF88}" type="presParOf" srcId="{39BFC6D5-02E6-40D9-8B98-5E051724F0FE}" destId="{B04BD757-39CE-4BDE-9140-24B6EA6C3EEA}" srcOrd="1" destOrd="0" presId="urn:microsoft.com/office/officeart/2005/8/layout/equation2"/>
    <dgm:cxn modelId="{C31ECF9A-08A2-41C5-9227-1FCFF8578C58}" type="presParOf" srcId="{B04BD757-39CE-4BDE-9140-24B6EA6C3EEA}" destId="{6F5AB971-0B8B-474F-94CF-A9AC05810523}" srcOrd="0" destOrd="0" presId="urn:microsoft.com/office/officeart/2005/8/layout/equation2"/>
    <dgm:cxn modelId="{118EA3F7-C2AF-4098-8D83-FEDB30BA8C6D}" type="presParOf" srcId="{39BFC6D5-02E6-40D9-8B98-5E051724F0FE}" destId="{A205FEE4-3B01-420C-B894-9F1DF88D874E}" srcOrd="2" destOrd="0" presId="urn:microsoft.com/office/officeart/2005/8/layout/equati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4CEA5D-491C-42B7-B2B8-71A0A0E6DC85}" type="doc">
      <dgm:prSet loTypeId="urn:microsoft.com/office/officeart/2005/8/layout/equation2" loCatId="process" qsTypeId="urn:microsoft.com/office/officeart/2005/8/quickstyle/simple2" qsCatId="simple" csTypeId="urn:microsoft.com/office/officeart/2005/8/colors/accent2_1" csCatId="accent2" phldr="1"/>
      <dgm:spPr/>
    </dgm:pt>
    <dgm:pt modelId="{D58FE1F7-1F7F-4CA0-88AD-2AED5F37C995}">
      <dgm:prSet phldrT="[Text]" custT="1"/>
      <dgm:spPr/>
      <dgm:t>
        <a:bodyPr/>
        <a:lstStyle/>
        <a:p>
          <a:r>
            <a:rPr lang="en-US" sz="3200" b="1" dirty="0" smtClean="0"/>
            <a:t>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 </a:t>
          </a:r>
        </a:p>
        <a:p>
          <a:r>
            <a:rPr lang="en-US" sz="2000" b="1" dirty="0" smtClean="0"/>
            <a:t>Voltage controlled Buses (PV-Buses)</a:t>
          </a:r>
          <a:endParaRPr lang="en-US" sz="2000" b="1" dirty="0"/>
        </a:p>
      </dgm:t>
    </dgm:pt>
    <dgm:pt modelId="{1791E0C8-C7F4-498C-9474-817DC9FAC733}" type="parTrans" cxnId="{89AC74AC-BBA9-4764-B9F1-E449CA849A6E}">
      <dgm:prSet/>
      <dgm:spPr/>
      <dgm:t>
        <a:bodyPr/>
        <a:lstStyle/>
        <a:p>
          <a:endParaRPr lang="en-US"/>
        </a:p>
      </dgm:t>
    </dgm:pt>
    <dgm:pt modelId="{2C05475C-2FE3-4A42-A167-586D67F866AE}" type="sibTrans" cxnId="{89AC74AC-BBA9-4764-B9F1-E449CA849A6E}">
      <dgm:prSet/>
      <dgm:spPr/>
      <dgm:t>
        <a:bodyPr/>
        <a:lstStyle/>
        <a:p>
          <a:endParaRPr lang="en-US"/>
        </a:p>
      </dgm:t>
    </dgm:pt>
    <dgm:pt modelId="{F6729B59-82FC-4482-B067-8D4BBE17FA9E}">
      <dgm:prSet phldrT="[Text]" custT="1"/>
      <dgm:spPr/>
      <dgm:t>
        <a:bodyPr/>
        <a:lstStyle/>
        <a:p>
          <a:r>
            <a:rPr lang="en-US" sz="3200" b="1" dirty="0" smtClean="0"/>
            <a:t>2(N-N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-1 )</a:t>
          </a:r>
        </a:p>
        <a:p>
          <a:r>
            <a:rPr lang="en-US" sz="2400" b="1" dirty="0" smtClean="0"/>
            <a:t>Load Buses      (PQ-Buses)</a:t>
          </a:r>
          <a:endParaRPr lang="en-US" sz="2400" b="1" dirty="0"/>
        </a:p>
      </dgm:t>
    </dgm:pt>
    <dgm:pt modelId="{571A718E-5A81-4812-A16B-38BD49EE9CE1}" type="parTrans" cxnId="{D1C5A8DD-1412-4757-95BD-10D39357A6C9}">
      <dgm:prSet/>
      <dgm:spPr/>
      <dgm:t>
        <a:bodyPr/>
        <a:lstStyle/>
        <a:p>
          <a:endParaRPr lang="en-US"/>
        </a:p>
      </dgm:t>
    </dgm:pt>
    <dgm:pt modelId="{1F46B413-6668-4AD1-8F42-D5BF2F33159A}" type="sibTrans" cxnId="{D1C5A8DD-1412-4757-95BD-10D39357A6C9}">
      <dgm:prSet/>
      <dgm:spPr/>
      <dgm:t>
        <a:bodyPr/>
        <a:lstStyle/>
        <a:p>
          <a:endParaRPr lang="en-US"/>
        </a:p>
      </dgm:t>
    </dgm:pt>
    <dgm:pt modelId="{50AB101F-DCB7-436F-9D33-BD04AD713665}">
      <dgm:prSet phldrT="[Text]" custT="1"/>
      <dgm:spPr/>
      <dgm:t>
        <a:bodyPr/>
        <a:lstStyle/>
        <a:p>
          <a:r>
            <a:rPr lang="en-US" sz="2400" b="1" dirty="0" smtClean="0"/>
            <a:t>(2N-Ng-2) equations     Power System Network</a:t>
          </a:r>
          <a:endParaRPr lang="en-US" sz="2400" b="1" dirty="0"/>
        </a:p>
      </dgm:t>
    </dgm:pt>
    <dgm:pt modelId="{318B0640-F562-4171-BF08-CA43011B5903}" type="parTrans" cxnId="{C7A6D2FA-B532-4919-85FA-AF785A1B69B4}">
      <dgm:prSet/>
      <dgm:spPr/>
      <dgm:t>
        <a:bodyPr/>
        <a:lstStyle/>
        <a:p>
          <a:endParaRPr lang="en-US"/>
        </a:p>
      </dgm:t>
    </dgm:pt>
    <dgm:pt modelId="{5524C874-A29F-4723-AA46-FC7A685F4F01}" type="sibTrans" cxnId="{C7A6D2FA-B532-4919-85FA-AF785A1B69B4}">
      <dgm:prSet/>
      <dgm:spPr/>
      <dgm:t>
        <a:bodyPr/>
        <a:lstStyle/>
        <a:p>
          <a:endParaRPr lang="en-US"/>
        </a:p>
      </dgm:t>
    </dgm:pt>
    <dgm:pt modelId="{E783E404-FB6A-4F1A-BC6D-0F2CE294C125}">
      <dgm:prSet/>
      <dgm:spPr/>
      <dgm:t>
        <a:bodyPr/>
        <a:lstStyle/>
        <a:p>
          <a:r>
            <a:rPr lang="en-US" b="1" dirty="0" smtClean="0"/>
            <a:t>Slack Bus</a:t>
          </a:r>
        </a:p>
        <a:p>
          <a:r>
            <a:rPr lang="en-US" b="1" dirty="0" smtClean="0"/>
            <a:t>(ZERO)</a:t>
          </a:r>
          <a:endParaRPr lang="en-US" b="1" dirty="0"/>
        </a:p>
      </dgm:t>
    </dgm:pt>
    <dgm:pt modelId="{3B51ECD8-B72B-42CC-91C9-709C50023733}" type="parTrans" cxnId="{75D64C97-3C6C-49F5-A7C6-5658002C5F98}">
      <dgm:prSet/>
      <dgm:spPr/>
      <dgm:t>
        <a:bodyPr/>
        <a:lstStyle/>
        <a:p>
          <a:endParaRPr lang="en-US"/>
        </a:p>
      </dgm:t>
    </dgm:pt>
    <dgm:pt modelId="{D20DF8CF-3BBF-4681-AFA6-657450FEBD53}" type="sibTrans" cxnId="{75D64C97-3C6C-49F5-A7C6-5658002C5F98}">
      <dgm:prSet/>
      <dgm:spPr/>
      <dgm:t>
        <a:bodyPr/>
        <a:lstStyle/>
        <a:p>
          <a:endParaRPr lang="en-US"/>
        </a:p>
      </dgm:t>
    </dgm:pt>
    <dgm:pt modelId="{39BFC6D5-02E6-40D9-8B98-5E051724F0FE}" type="pres">
      <dgm:prSet presAssocID="{984CEA5D-491C-42B7-B2B8-71A0A0E6DC85}" presName="Name0" presStyleCnt="0">
        <dgm:presLayoutVars>
          <dgm:dir/>
          <dgm:resizeHandles val="exact"/>
        </dgm:presLayoutVars>
      </dgm:prSet>
      <dgm:spPr/>
    </dgm:pt>
    <dgm:pt modelId="{D64B856C-0F44-45D3-84E0-B6C9A134239A}" type="pres">
      <dgm:prSet presAssocID="{984CEA5D-491C-42B7-B2B8-71A0A0E6DC85}" presName="vNodes" presStyleCnt="0"/>
      <dgm:spPr/>
    </dgm:pt>
    <dgm:pt modelId="{CB4A8B99-3434-41A2-98A0-169A7FA00AAA}" type="pres">
      <dgm:prSet presAssocID="{E783E404-FB6A-4F1A-BC6D-0F2CE294C125}" presName="node" presStyleLbl="node1" presStyleIdx="0" presStyleCnt="4" custScaleX="221364" custLinFactNeighborX="-2044" custLinFactNeighborY="7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ADA88-7D51-44D6-8696-083C16C2DB4C}" type="pres">
      <dgm:prSet presAssocID="{D20DF8CF-3BBF-4681-AFA6-657450FEBD53}" presName="spacerT" presStyleCnt="0"/>
      <dgm:spPr/>
    </dgm:pt>
    <dgm:pt modelId="{E5C83976-E77B-4E76-A6A9-E2A8A72285DF}" type="pres">
      <dgm:prSet presAssocID="{D20DF8CF-3BBF-4681-AFA6-657450FEBD5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32291E9-C5FC-49A9-8AD8-91C86795B2C6}" type="pres">
      <dgm:prSet presAssocID="{D20DF8CF-3BBF-4681-AFA6-657450FEBD53}" presName="spacerB" presStyleCnt="0"/>
      <dgm:spPr/>
    </dgm:pt>
    <dgm:pt modelId="{EB4E74BE-64C7-4202-8B78-B7E7B59E3EF4}" type="pres">
      <dgm:prSet presAssocID="{D58FE1F7-1F7F-4CA0-88AD-2AED5F37C995}" presName="node" presStyleLbl="node1" presStyleIdx="1" presStyleCnt="4" custScaleX="286133" custScaleY="127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B772A-93B7-4A1E-BC3B-A40045777B1D}" type="pres">
      <dgm:prSet presAssocID="{2C05475C-2FE3-4A42-A167-586D67F866AE}" presName="spacerT" presStyleCnt="0"/>
      <dgm:spPr/>
    </dgm:pt>
    <dgm:pt modelId="{E2089D3D-59EC-48B6-A00A-C2D9A7B31946}" type="pres">
      <dgm:prSet presAssocID="{2C05475C-2FE3-4A42-A167-586D67F866A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8728750-39B4-4B84-819B-F000C5CAAF51}" type="pres">
      <dgm:prSet presAssocID="{2C05475C-2FE3-4A42-A167-586D67F866AE}" presName="spacerB" presStyleCnt="0"/>
      <dgm:spPr/>
    </dgm:pt>
    <dgm:pt modelId="{059F5515-5C5E-40CC-BA87-FB3D6067DA3F}" type="pres">
      <dgm:prSet presAssocID="{F6729B59-82FC-4482-B067-8D4BBE17FA9E}" presName="node" presStyleLbl="node1" presStyleIdx="2" presStyleCnt="4" custScaleX="261861" custScaleY="152917" custLinFactY="-82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BD757-39CE-4BDE-9140-24B6EA6C3EEA}" type="pres">
      <dgm:prSet presAssocID="{984CEA5D-491C-42B7-B2B8-71A0A0E6DC85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6F5AB971-0B8B-474F-94CF-A9AC05810523}" type="pres">
      <dgm:prSet presAssocID="{984CEA5D-491C-42B7-B2B8-71A0A0E6DC85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A205FEE4-3B01-420C-B894-9F1DF88D874E}" type="pres">
      <dgm:prSet presAssocID="{984CEA5D-491C-42B7-B2B8-71A0A0E6DC85}" presName="lastNode" presStyleLbl="node1" presStyleIdx="3" presStyleCnt="4" custScaleX="109022" custScaleY="91741" custLinFactNeighborX="95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51A488-6F21-4648-8585-DC95AC9B9C6E}" type="presOf" srcId="{D20DF8CF-3BBF-4681-AFA6-657450FEBD53}" destId="{E5C83976-E77B-4E76-A6A9-E2A8A72285DF}" srcOrd="0" destOrd="0" presId="urn:microsoft.com/office/officeart/2005/8/layout/equation2"/>
    <dgm:cxn modelId="{D89BFCFC-32B2-45BA-BD3D-4DF845475962}" type="presOf" srcId="{1F46B413-6668-4AD1-8F42-D5BF2F33159A}" destId="{B04BD757-39CE-4BDE-9140-24B6EA6C3EEA}" srcOrd="0" destOrd="0" presId="urn:microsoft.com/office/officeart/2005/8/layout/equation2"/>
    <dgm:cxn modelId="{3A465482-5558-407F-9AE0-1BA9A45D927F}" type="presOf" srcId="{2C05475C-2FE3-4A42-A167-586D67F866AE}" destId="{E2089D3D-59EC-48B6-A00A-C2D9A7B31946}" srcOrd="0" destOrd="0" presId="urn:microsoft.com/office/officeart/2005/8/layout/equation2"/>
    <dgm:cxn modelId="{4B02D3CE-3B0C-41A5-B997-B316BF301259}" type="presOf" srcId="{984CEA5D-491C-42B7-B2B8-71A0A0E6DC85}" destId="{39BFC6D5-02E6-40D9-8B98-5E051724F0FE}" srcOrd="0" destOrd="0" presId="urn:microsoft.com/office/officeart/2005/8/layout/equation2"/>
    <dgm:cxn modelId="{7F2F5249-FDF5-4B21-B670-62E75D83364C}" type="presOf" srcId="{50AB101F-DCB7-436F-9D33-BD04AD713665}" destId="{A205FEE4-3B01-420C-B894-9F1DF88D874E}" srcOrd="0" destOrd="0" presId="urn:microsoft.com/office/officeart/2005/8/layout/equation2"/>
    <dgm:cxn modelId="{94B9AE82-5A2B-41A3-B500-A3BF24EB9FA2}" type="presOf" srcId="{1F46B413-6668-4AD1-8F42-D5BF2F33159A}" destId="{6F5AB971-0B8B-474F-94CF-A9AC05810523}" srcOrd="1" destOrd="0" presId="urn:microsoft.com/office/officeart/2005/8/layout/equation2"/>
    <dgm:cxn modelId="{C62B6616-4207-4CB4-ACB0-ED65E9D0A4D2}" type="presOf" srcId="{E783E404-FB6A-4F1A-BC6D-0F2CE294C125}" destId="{CB4A8B99-3434-41A2-98A0-169A7FA00AAA}" srcOrd="0" destOrd="0" presId="urn:microsoft.com/office/officeart/2005/8/layout/equation2"/>
    <dgm:cxn modelId="{75D64C97-3C6C-49F5-A7C6-5658002C5F98}" srcId="{984CEA5D-491C-42B7-B2B8-71A0A0E6DC85}" destId="{E783E404-FB6A-4F1A-BC6D-0F2CE294C125}" srcOrd="0" destOrd="0" parTransId="{3B51ECD8-B72B-42CC-91C9-709C50023733}" sibTransId="{D20DF8CF-3BBF-4681-AFA6-657450FEBD53}"/>
    <dgm:cxn modelId="{51DA98AA-4684-4F8A-8A09-2BAC96226517}" type="presOf" srcId="{D58FE1F7-1F7F-4CA0-88AD-2AED5F37C995}" destId="{EB4E74BE-64C7-4202-8B78-B7E7B59E3EF4}" srcOrd="0" destOrd="0" presId="urn:microsoft.com/office/officeart/2005/8/layout/equation2"/>
    <dgm:cxn modelId="{89AC74AC-BBA9-4764-B9F1-E449CA849A6E}" srcId="{984CEA5D-491C-42B7-B2B8-71A0A0E6DC85}" destId="{D58FE1F7-1F7F-4CA0-88AD-2AED5F37C995}" srcOrd="1" destOrd="0" parTransId="{1791E0C8-C7F4-498C-9474-817DC9FAC733}" sibTransId="{2C05475C-2FE3-4A42-A167-586D67F866AE}"/>
    <dgm:cxn modelId="{C7A6D2FA-B532-4919-85FA-AF785A1B69B4}" srcId="{984CEA5D-491C-42B7-B2B8-71A0A0E6DC85}" destId="{50AB101F-DCB7-436F-9D33-BD04AD713665}" srcOrd="3" destOrd="0" parTransId="{318B0640-F562-4171-BF08-CA43011B5903}" sibTransId="{5524C874-A29F-4723-AA46-FC7A685F4F01}"/>
    <dgm:cxn modelId="{A3F4B382-4217-4C55-9672-BC3C1FC83F8F}" type="presOf" srcId="{F6729B59-82FC-4482-B067-8D4BBE17FA9E}" destId="{059F5515-5C5E-40CC-BA87-FB3D6067DA3F}" srcOrd="0" destOrd="0" presId="urn:microsoft.com/office/officeart/2005/8/layout/equation2"/>
    <dgm:cxn modelId="{D1C5A8DD-1412-4757-95BD-10D39357A6C9}" srcId="{984CEA5D-491C-42B7-B2B8-71A0A0E6DC85}" destId="{F6729B59-82FC-4482-B067-8D4BBE17FA9E}" srcOrd="2" destOrd="0" parTransId="{571A718E-5A81-4812-A16B-38BD49EE9CE1}" sibTransId="{1F46B413-6668-4AD1-8F42-D5BF2F33159A}"/>
    <dgm:cxn modelId="{967E72E5-A817-47EE-AD1D-D495EE93169F}" type="presParOf" srcId="{39BFC6D5-02E6-40D9-8B98-5E051724F0FE}" destId="{D64B856C-0F44-45D3-84E0-B6C9A134239A}" srcOrd="0" destOrd="0" presId="urn:microsoft.com/office/officeart/2005/8/layout/equation2"/>
    <dgm:cxn modelId="{1D69FEA1-5468-4706-96AD-CF2058A529B7}" type="presParOf" srcId="{D64B856C-0F44-45D3-84E0-B6C9A134239A}" destId="{CB4A8B99-3434-41A2-98A0-169A7FA00AAA}" srcOrd="0" destOrd="0" presId="urn:microsoft.com/office/officeart/2005/8/layout/equation2"/>
    <dgm:cxn modelId="{E0BCB5B7-6F82-48C4-8F87-7A020C1A7752}" type="presParOf" srcId="{D64B856C-0F44-45D3-84E0-B6C9A134239A}" destId="{1BBADA88-7D51-44D6-8696-083C16C2DB4C}" srcOrd="1" destOrd="0" presId="urn:microsoft.com/office/officeart/2005/8/layout/equation2"/>
    <dgm:cxn modelId="{F339A119-4493-4FEF-ACE3-81BC1B4EAD43}" type="presParOf" srcId="{D64B856C-0F44-45D3-84E0-B6C9A134239A}" destId="{E5C83976-E77B-4E76-A6A9-E2A8A72285DF}" srcOrd="2" destOrd="0" presId="urn:microsoft.com/office/officeart/2005/8/layout/equation2"/>
    <dgm:cxn modelId="{23AC07FD-661F-4B54-B282-217F4622F95B}" type="presParOf" srcId="{D64B856C-0F44-45D3-84E0-B6C9A134239A}" destId="{232291E9-C5FC-49A9-8AD8-91C86795B2C6}" srcOrd="3" destOrd="0" presId="urn:microsoft.com/office/officeart/2005/8/layout/equation2"/>
    <dgm:cxn modelId="{A8272843-652D-41A6-A158-4DFA3ACA2931}" type="presParOf" srcId="{D64B856C-0F44-45D3-84E0-B6C9A134239A}" destId="{EB4E74BE-64C7-4202-8B78-B7E7B59E3EF4}" srcOrd="4" destOrd="0" presId="urn:microsoft.com/office/officeart/2005/8/layout/equation2"/>
    <dgm:cxn modelId="{530B2D8D-7C02-4821-8E37-30AA30A9FF88}" type="presParOf" srcId="{D64B856C-0F44-45D3-84E0-B6C9A134239A}" destId="{EE1B772A-93B7-4A1E-BC3B-A40045777B1D}" srcOrd="5" destOrd="0" presId="urn:microsoft.com/office/officeart/2005/8/layout/equation2"/>
    <dgm:cxn modelId="{C5923055-5E85-4AF4-AA48-8E0C9D341C24}" type="presParOf" srcId="{D64B856C-0F44-45D3-84E0-B6C9A134239A}" destId="{E2089D3D-59EC-48B6-A00A-C2D9A7B31946}" srcOrd="6" destOrd="0" presId="urn:microsoft.com/office/officeart/2005/8/layout/equation2"/>
    <dgm:cxn modelId="{7D3D18C2-8CE5-41D3-94BF-7A6133CDF184}" type="presParOf" srcId="{D64B856C-0F44-45D3-84E0-B6C9A134239A}" destId="{C8728750-39B4-4B84-819B-F000C5CAAF51}" srcOrd="7" destOrd="0" presId="urn:microsoft.com/office/officeart/2005/8/layout/equation2"/>
    <dgm:cxn modelId="{9C73CF0A-08C1-4F0D-A3C2-9C3E50957D78}" type="presParOf" srcId="{D64B856C-0F44-45D3-84E0-B6C9A134239A}" destId="{059F5515-5C5E-40CC-BA87-FB3D6067DA3F}" srcOrd="8" destOrd="0" presId="urn:microsoft.com/office/officeart/2005/8/layout/equation2"/>
    <dgm:cxn modelId="{17F819FD-6AD9-4E8C-857E-AB6049A1307E}" type="presParOf" srcId="{39BFC6D5-02E6-40D9-8B98-5E051724F0FE}" destId="{B04BD757-39CE-4BDE-9140-24B6EA6C3EEA}" srcOrd="1" destOrd="0" presId="urn:microsoft.com/office/officeart/2005/8/layout/equation2"/>
    <dgm:cxn modelId="{3164D56A-7E79-44C8-9276-5200DFF0053E}" type="presParOf" srcId="{B04BD757-39CE-4BDE-9140-24B6EA6C3EEA}" destId="{6F5AB971-0B8B-474F-94CF-A9AC05810523}" srcOrd="0" destOrd="0" presId="urn:microsoft.com/office/officeart/2005/8/layout/equation2"/>
    <dgm:cxn modelId="{B7BC509B-0569-4AA5-8E21-5388DD465441}" type="presParOf" srcId="{39BFC6D5-02E6-40D9-8B98-5E051724F0FE}" destId="{A205FEE4-3B01-420C-B894-9F1DF88D874E}" srcOrd="2" destOrd="0" presId="urn:microsoft.com/office/officeart/2005/8/layout/equati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9EE9C-2C2C-48E9-9860-2191F42F7F2D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78290-3846-4850-889E-7FFDE222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No:13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Topic: Power Flow Solution – Number of buses &amp; Equations at each Bus</a:t>
            </a:r>
            <a:endParaRPr lang="en-IN" sz="2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5867400" cy="71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Unknown Quantities at each BUS</a:t>
            </a:r>
            <a:endParaRPr lang="en-US" sz="2200" b="1" dirty="0">
              <a:latin typeface="Bookman Old Style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819400" y="2822575"/>
            <a:ext cx="1981200" cy="158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2365375"/>
            <a:ext cx="1371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438400" y="2973387"/>
            <a:ext cx="1371600" cy="158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1752600"/>
            <a:ext cx="1981200" cy="8925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 pitchFamily="18" charset="0"/>
              </a:rPr>
              <a:t>Active Power Injected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P</a:t>
            </a:r>
            <a:r>
              <a:rPr lang="en-US" sz="20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 </a:t>
            </a:r>
            <a:endParaRPr lang="en-US" sz="1600" b="1" dirty="0">
              <a:latin typeface="Bookman Old Style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2765048"/>
            <a:ext cx="2209800" cy="8925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 pitchFamily="18" charset="0"/>
              </a:rPr>
              <a:t>Reactive Power Injected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Q</a:t>
            </a:r>
            <a:r>
              <a:rPr lang="en-US" sz="28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 </a:t>
            </a:r>
            <a:endParaRPr lang="en-US" sz="1600" b="1" dirty="0">
              <a:latin typeface="Bookman Old Style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810000" y="2667000"/>
            <a:ext cx="9144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43200" y="3889375"/>
            <a:ext cx="22098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Voltage Magnitude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|V</a:t>
            </a:r>
            <a:r>
              <a:rPr lang="en-US" sz="28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|</a:t>
            </a:r>
            <a:endParaRPr lang="en-US" sz="1600" b="1" dirty="0">
              <a:latin typeface="Bookman Old Styl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5600" y="993775"/>
            <a:ext cx="19050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Voltage Angle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  <a:sym typeface="Symbol"/>
              </a:rPr>
              <a:t></a:t>
            </a:r>
            <a:r>
              <a:rPr lang="en-US" sz="2800" b="1" baseline="-25000" dirty="0" err="1" smtClean="0">
                <a:latin typeface="Bookman Old Style" pitchFamily="18" charset="0"/>
              </a:rPr>
              <a:t>i</a:t>
            </a:r>
            <a:endParaRPr lang="en-US" sz="1600" b="1" dirty="0">
              <a:latin typeface="Bookman Old Style" pitchFamily="18" charset="0"/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3200400" y="5313381"/>
          <a:ext cx="5621337" cy="758825"/>
        </p:xfrm>
        <a:graphic>
          <a:graphicData uri="http://schemas.openxmlformats.org/presentationml/2006/ole">
            <p:oleObj spid="_x0000_s1026" name="Equation" r:id="rId3" imgW="3187440" imgH="431640" progId="Equation.3">
              <p:embed/>
            </p:oleObj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3200400" y="6022975"/>
          <a:ext cx="5562600" cy="758825"/>
        </p:xfrm>
        <a:graphic>
          <a:graphicData uri="http://schemas.openxmlformats.org/presentationml/2006/ole">
            <p:oleObj spid="_x0000_s1027" name="Equation" r:id="rId4" imgW="3276360" imgH="431640" progId="Equation.3">
              <p:embed/>
            </p:oleObj>
          </a:graphicData>
        </a:graphic>
      </p:graphicFrame>
      <p:sp>
        <p:nvSpPr>
          <p:cNvPr id="15" name="Cloud 14"/>
          <p:cNvSpPr/>
          <p:nvPr/>
        </p:nvSpPr>
        <p:spPr>
          <a:xfrm>
            <a:off x="4986996" y="1143000"/>
            <a:ext cx="4114800" cy="32766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b="1" dirty="0" smtClean="0">
                <a:latin typeface="Bookman Old Style" pitchFamily="18" charset="0"/>
              </a:rPr>
              <a:t>Each bus of the network has two such equations, and the power-flow </a:t>
            </a:r>
            <a:r>
              <a:rPr lang="pt-BR" sz="1400" b="1" dirty="0" smtClean="0">
                <a:latin typeface="Bookman Old Style" pitchFamily="18" charset="0"/>
              </a:rPr>
              <a:t>problem is to solve Eqs.(1) and (2) for values of the unknown bus voltages which cause Eqs.(3) and (4) to be numerically satisfied at each bus.</a:t>
            </a:r>
            <a:endParaRPr lang="en-US" sz="1400" b="1" dirty="0" smtClean="0">
              <a:latin typeface="Bookman Old Style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52400" y="4429132"/>
          <a:ext cx="2347897" cy="609600"/>
        </p:xfrm>
        <a:graphic>
          <a:graphicData uri="http://schemas.openxmlformats.org/presentationml/2006/ole">
            <p:oleObj spid="_x0000_s1028" name="Equation" r:id="rId5" imgW="1130040" imgH="241200" progId="Equation.3">
              <p:embed/>
            </p:oleObj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52400" y="5143512"/>
          <a:ext cx="2347898" cy="662006"/>
        </p:xfrm>
        <a:graphic>
          <a:graphicData uri="http://schemas.openxmlformats.org/presentationml/2006/ole">
            <p:oleObj spid="_x0000_s1029" name="Equation" r:id="rId6" imgW="1218960" imgH="241200" progId="Equation.3">
              <p:embed/>
            </p:oleObj>
          </a:graphicData>
        </a:graphic>
      </p:graphicFrame>
      <p:sp>
        <p:nvSpPr>
          <p:cNvPr id="17" name="Right Brace 16"/>
          <p:cNvSpPr/>
          <p:nvPr/>
        </p:nvSpPr>
        <p:spPr>
          <a:xfrm>
            <a:off x="2476488" y="4724400"/>
            <a:ext cx="381000" cy="120493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743200" y="4953000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Bookman Old Style" pitchFamily="18" charset="0"/>
              </a:rPr>
              <a:t>Eqs</a:t>
            </a:r>
            <a:r>
              <a:rPr lang="en-US" dirty="0" smtClean="0">
                <a:latin typeface="Bookman Old Style" pitchFamily="18" charset="0"/>
              </a:rPr>
              <a:t>.(3) &amp; (4)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19" name="Explosion 1 18"/>
          <p:cNvSpPr/>
          <p:nvPr/>
        </p:nvSpPr>
        <p:spPr>
          <a:xfrm rot="16048341">
            <a:off x="5670484" y="4285554"/>
            <a:ext cx="981077" cy="1553403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>
                <a:latin typeface="Bookman Old Style" pitchFamily="18" charset="0"/>
              </a:rPr>
              <a:t>Solve</a:t>
            </a:r>
            <a:endParaRPr lang="en-US" sz="1200" b="1" dirty="0">
              <a:latin typeface="Bookman Old Style" pitchFamily="18" charset="0"/>
            </a:endParaRPr>
          </a:p>
        </p:txBody>
      </p:sp>
      <p:sp>
        <p:nvSpPr>
          <p:cNvPr id="20" name="Explosion 1 19"/>
          <p:cNvSpPr/>
          <p:nvPr/>
        </p:nvSpPr>
        <p:spPr>
          <a:xfrm rot="1148287">
            <a:off x="1184286" y="5923560"/>
            <a:ext cx="1428760" cy="92867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Bookman Old Style" pitchFamily="18" charset="0"/>
              </a:rPr>
              <a:t>Check</a:t>
            </a:r>
            <a:endParaRPr lang="en-US" sz="12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4-Bus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pSp>
        <p:nvGrpSpPr>
          <p:cNvPr id="4" name="Group 25"/>
          <p:cNvGrpSpPr/>
          <p:nvPr/>
        </p:nvGrpSpPr>
        <p:grpSpPr>
          <a:xfrm>
            <a:off x="1905000" y="1714488"/>
            <a:ext cx="5334000" cy="3429000"/>
            <a:chOff x="1371600" y="2438400"/>
            <a:chExt cx="5867400" cy="39624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590800" y="3657600"/>
              <a:ext cx="3352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667000" y="5332412"/>
              <a:ext cx="3352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828800" y="3200400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05000" y="5637212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638800" y="3200400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791200" y="5637212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762000" y="4419600"/>
              <a:ext cx="2438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5257005" y="4418806"/>
              <a:ext cx="2438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2362200" y="3429000"/>
              <a:ext cx="457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5714206" y="3428206"/>
              <a:ext cx="457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514600" y="5485606"/>
              <a:ext cx="304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5868194" y="5485606"/>
              <a:ext cx="304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1828800" y="2438400"/>
              <a:ext cx="762000" cy="457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latin typeface="Bookman Old Style" pitchFamily="18" charset="0"/>
                </a:rPr>
                <a:t>G1</a:t>
              </a:r>
              <a:endParaRPr lang="en-US" sz="1200" b="1" dirty="0">
                <a:latin typeface="Bookman Old Style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867400" y="5867400"/>
              <a:ext cx="762000" cy="5334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G2</a:t>
              </a:r>
              <a:endParaRPr lang="en-US" b="1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5943600" y="28956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1981200" y="5942806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2" idx="4"/>
            </p:cNvCxnSpPr>
            <p:nvPr/>
          </p:nvCxnSpPr>
          <p:spPr>
            <a:xfrm rot="5400000">
              <a:off x="2056606" y="3048000"/>
              <a:ext cx="305594" cy="79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133306" y="5766374"/>
              <a:ext cx="228600" cy="15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1397773" y="2851153"/>
              <a:ext cx="304800" cy="3048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5248282" y="2851153"/>
              <a:ext cx="304800" cy="3048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1371600" y="5562600"/>
              <a:ext cx="304800" cy="3048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6934200" y="5410200"/>
              <a:ext cx="304800" cy="304800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084772" y="1986172"/>
            <a:ext cx="1214446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Bookman Old Style" pitchFamily="18" charset="0"/>
              </a:rPr>
              <a:t>Slack Bus</a:t>
            </a:r>
            <a:endParaRPr lang="en-US" sz="1400" b="1" dirty="0"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43702" y="1928802"/>
            <a:ext cx="100013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Bookman Old Style" pitchFamily="18" charset="0"/>
              </a:rPr>
              <a:t>PQ-Bus</a:t>
            </a:r>
            <a:endParaRPr lang="en-US" sz="1400" b="1" dirty="0"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26" y="4643446"/>
            <a:ext cx="100013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Bookman Old Style" pitchFamily="18" charset="0"/>
              </a:rPr>
              <a:t>PQ-Bus</a:t>
            </a:r>
            <a:endParaRPr lang="en-US" sz="1400" b="1" dirty="0">
              <a:latin typeface="Bookman Old Style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86578" y="4714884"/>
            <a:ext cx="1000132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Bookman Old Style" pitchFamily="18" charset="0"/>
              </a:rPr>
              <a:t>PV-Bus</a:t>
            </a:r>
            <a:endParaRPr lang="en-US" sz="14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563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Number of buses in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9906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Number of Equations in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9906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Power Flow Solution</a:t>
            </a:r>
            <a:endParaRPr lang="en-US" sz="22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2800" dirty="0" smtClean="0">
                <a:latin typeface="Bookman Old Style" pitchFamily="18" charset="0"/>
              </a:rPr>
              <a:t>The </a:t>
            </a:r>
            <a:r>
              <a:rPr lang="pt-BR" sz="2000" b="1" i="1" u="sng" dirty="0" smtClean="0">
                <a:solidFill>
                  <a:srgbClr val="C00000"/>
                </a:solidFill>
                <a:latin typeface="Bookman Old Style" pitchFamily="18" charset="0"/>
              </a:rPr>
              <a:t>unscheduled bus-voltage magnitudes and angles in the input data of the power-flow study, are called state variables or dependent variables </a:t>
            </a:r>
            <a:r>
              <a:rPr lang="pt-BR" sz="2800" dirty="0" smtClean="0">
                <a:latin typeface="Bookman Old Style" pitchFamily="18" charset="0"/>
              </a:rPr>
              <a:t>since their values, which describe the state of the system, depend on the </a:t>
            </a:r>
            <a:r>
              <a:rPr lang="pt-BR" sz="2000" b="1" i="1" dirty="0" smtClean="0">
                <a:solidFill>
                  <a:srgbClr val="0070C0"/>
                </a:solidFill>
                <a:latin typeface="Bookman Old Style" pitchFamily="18" charset="0"/>
              </a:rPr>
              <a:t>quantities </a:t>
            </a:r>
            <a:r>
              <a:rPr lang="en-US" sz="2000" b="1" i="1" dirty="0" smtClean="0">
                <a:solidFill>
                  <a:srgbClr val="0070C0"/>
                </a:solidFill>
                <a:latin typeface="Bookman Old Style" pitchFamily="18" charset="0"/>
              </a:rPr>
              <a:t>specified at all the buses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algn="just"/>
            <a:r>
              <a:rPr lang="en-US" sz="2800" dirty="0" smtClean="0">
                <a:latin typeface="Bookman Old Style" pitchFamily="18" charset="0"/>
              </a:rPr>
              <a:t>Hence, </a:t>
            </a:r>
            <a:r>
              <a:rPr lang="en-US" sz="2000" b="1" i="1" dirty="0" smtClean="0">
                <a:latin typeface="Bookman Old Style" pitchFamily="18" charset="0"/>
              </a:rPr>
              <a:t>the power-flow problem is to determine values </a:t>
            </a:r>
            <a:r>
              <a:rPr lang="pt-BR" sz="2000" b="1" i="1" dirty="0" smtClean="0">
                <a:latin typeface="Bookman Old Style" pitchFamily="18" charset="0"/>
              </a:rPr>
              <a:t>for all state variables by solving an equal number of power-flow equations </a:t>
            </a:r>
            <a:r>
              <a:rPr lang="pt-BR" sz="2800" dirty="0" smtClean="0">
                <a:latin typeface="Bookman Old Style" pitchFamily="18" charset="0"/>
              </a:rPr>
              <a:t>based on the input data specifications .</a:t>
            </a:r>
            <a:endParaRPr lang="en-US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b="1" dirty="0" smtClean="0">
                <a:latin typeface="Bookman Old Style" pitchFamily="18" charset="0"/>
              </a:rPr>
              <a:t>Gauss-</a:t>
            </a:r>
            <a:r>
              <a:rPr lang="en-US" sz="2000" b="1" dirty="0" err="1" smtClean="0">
                <a:latin typeface="Bookman Old Style" pitchFamily="18" charset="0"/>
              </a:rPr>
              <a:t>Seidal</a:t>
            </a:r>
            <a:r>
              <a:rPr lang="en-US" sz="2000" b="1" dirty="0" smtClean="0">
                <a:latin typeface="Bookman Old Style" pitchFamily="18" charset="0"/>
              </a:rPr>
              <a:t> Power Flow Solution-Mathematical Formulation</a:t>
            </a:r>
            <a:endParaRPr lang="en-US" sz="20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28700" y="1752600"/>
          <a:ext cx="2933700" cy="609600"/>
        </p:xfrm>
        <a:graphic>
          <a:graphicData uri="http://schemas.openxmlformats.org/presentationml/2006/ole">
            <p:oleObj spid="_x0000_s2050" name="Equation" r:id="rId3" imgW="1180800" imgH="2412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6800" y="1371600"/>
          <a:ext cx="2400300" cy="1066800"/>
        </p:xfrm>
        <a:graphic>
          <a:graphicData uri="http://schemas.openxmlformats.org/presentationml/2006/ole">
            <p:oleObj spid="_x0000_s2051" name="Equation" r:id="rId4" imgW="79992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371600" y="2819400"/>
          <a:ext cx="5334000" cy="1676400"/>
        </p:xfrm>
        <a:graphic>
          <a:graphicData uri="http://schemas.openxmlformats.org/presentationml/2006/ole">
            <p:oleObj spid="_x0000_s2052" name="Equation" r:id="rId5" imgW="2120760" imgH="6858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49288" y="4724400"/>
          <a:ext cx="6323012" cy="1676400"/>
        </p:xfrm>
        <a:graphic>
          <a:graphicData uri="http://schemas.openxmlformats.org/presentationml/2006/ole">
            <p:oleObj spid="_x0000_s2053" name="Equation" r:id="rId6" imgW="251460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295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Slide 1</vt:lpstr>
      <vt:lpstr>Unknown Quantities at each BUS</vt:lpstr>
      <vt:lpstr>4-Bus Power System Network</vt:lpstr>
      <vt:lpstr>Number of buses in power system network</vt:lpstr>
      <vt:lpstr>Number of Equations in power system network</vt:lpstr>
      <vt:lpstr>Power Flow Solution</vt:lpstr>
      <vt:lpstr>Gauss-Seidal Power Flow Solution-Mathematical Formulation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13</cp:revision>
  <dcterms:created xsi:type="dcterms:W3CDTF">2023-04-14T07:50:39Z</dcterms:created>
  <dcterms:modified xsi:type="dcterms:W3CDTF">2023-04-14T11:52:48Z</dcterms:modified>
</cp:coreProperties>
</file>